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4" r:id="rId7"/>
    <p:sldId id="260" r:id="rId8"/>
    <p:sldId id="261" r:id="rId9"/>
    <p:sldId id="262" r:id="rId10"/>
    <p:sldId id="263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/>
    <p:restoredTop sz="94656"/>
  </p:normalViewPr>
  <p:slideViewPr>
    <p:cSldViewPr snapToGrid="0" snapToObjects="1">
      <p:cViewPr varScale="1">
        <p:scale>
          <a:sx n="89" d="100"/>
          <a:sy n="89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media/image4.png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6/7/16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xamarin.com/guides/testcloud/calabash/calabash-query-syntax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alabash/run_loo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Calabash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Fanglin</a:t>
            </a:r>
            <a:r>
              <a:rPr lang="en-US" dirty="0" smtClean="0"/>
              <a:t> Liu, 2016-6-7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6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Calabash internal</a:t>
            </a:r>
            <a:r>
              <a:rPr lang="en-US" altLang="zh-CN" dirty="0"/>
              <a:t>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Relationship between the 3 components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c</a:t>
            </a:r>
            <a:r>
              <a:rPr lang="en-US" dirty="0" smtClean="0">
                <a:solidFill>
                  <a:srgbClr val="FFFF00"/>
                </a:solidFill>
              </a:rPr>
              <a:t>alabash-</a:t>
            </a:r>
            <a:r>
              <a:rPr lang="en-US" dirty="0" err="1" smtClean="0">
                <a:solidFill>
                  <a:srgbClr val="FFFF00"/>
                </a:solidFill>
              </a:rPr>
              <a:t>ios</a:t>
            </a:r>
            <a:r>
              <a:rPr lang="en-US" dirty="0" smtClean="0"/>
              <a:t> Implement query and gesture Ruby API  based on </a:t>
            </a:r>
            <a:r>
              <a:rPr lang="en-US" dirty="0" err="1" smtClean="0">
                <a:solidFill>
                  <a:srgbClr val="FFFF00"/>
                </a:solidFill>
              </a:rPr>
              <a:t>runloop</a:t>
            </a:r>
            <a:r>
              <a:rPr lang="en-US" dirty="0" smtClean="0">
                <a:solidFill>
                  <a:srgbClr val="FFFF00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rgbClr val="FFFF00"/>
                </a:solidFill>
              </a:rPr>
              <a:t>calabash-</a:t>
            </a:r>
            <a:r>
              <a:rPr lang="en-US" dirty="0" err="1" smtClean="0">
                <a:solidFill>
                  <a:srgbClr val="FFFF00"/>
                </a:solidFill>
              </a:rPr>
              <a:t>ios</a:t>
            </a:r>
            <a:r>
              <a:rPr lang="en-US" dirty="0" smtClean="0">
                <a:solidFill>
                  <a:srgbClr val="FFFF00"/>
                </a:solidFill>
              </a:rPr>
              <a:t>-server</a:t>
            </a:r>
            <a:r>
              <a:rPr lang="en-US" dirty="0" smtClean="0"/>
              <a:t>.</a:t>
            </a:r>
          </a:p>
          <a:p>
            <a:r>
              <a:rPr lang="en-US" dirty="0" err="1" smtClean="0">
                <a:solidFill>
                  <a:srgbClr val="FFFF00"/>
                </a:solidFill>
              </a:rPr>
              <a:t>Runloop</a:t>
            </a:r>
            <a:endParaRPr lang="en-US" dirty="0" smtClean="0">
              <a:solidFill>
                <a:srgbClr val="FFFF00"/>
              </a:solidFill>
            </a:endParaRPr>
          </a:p>
          <a:p>
            <a:pPr lvl="1"/>
            <a:r>
              <a:rPr lang="en-US" dirty="0" smtClean="0"/>
              <a:t>Convert Ruby  command string to JavaScript API which is exposed by </a:t>
            </a:r>
            <a:r>
              <a:rPr lang="en-US" dirty="0" err="1" smtClean="0"/>
              <a:t>Xcode</a:t>
            </a:r>
            <a:r>
              <a:rPr lang="en-US" dirty="0" smtClean="0"/>
              <a:t> </a:t>
            </a:r>
            <a:r>
              <a:rPr lang="en-US" dirty="0" err="1" smtClean="0"/>
              <a:t>UIAutomation</a:t>
            </a:r>
            <a:r>
              <a:rPr lang="en-US" dirty="0" smtClean="0"/>
              <a:t> instrument</a:t>
            </a:r>
          </a:p>
          <a:p>
            <a:pPr lvl="1"/>
            <a:r>
              <a:rPr lang="en-US" dirty="0" err="1"/>
              <a:t>run_loop_host.js</a:t>
            </a:r>
            <a:endParaRPr lang="en-US" dirty="0" smtClean="0"/>
          </a:p>
          <a:p>
            <a:r>
              <a:rPr lang="en-US" dirty="0" smtClean="0">
                <a:solidFill>
                  <a:srgbClr val="FFFF00"/>
                </a:solidFill>
              </a:rPr>
              <a:t>calabash-</a:t>
            </a:r>
            <a:r>
              <a:rPr lang="en-US" dirty="0" err="1" smtClean="0">
                <a:solidFill>
                  <a:srgbClr val="FFFF00"/>
                </a:solidFill>
              </a:rPr>
              <a:t>ios</a:t>
            </a:r>
            <a:r>
              <a:rPr lang="en-US" dirty="0" smtClean="0">
                <a:solidFill>
                  <a:srgbClr val="FFFF00"/>
                </a:solidFill>
              </a:rPr>
              <a:t>-server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Objective-C http server and parse the query and gesture command.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Entry point: </a:t>
            </a:r>
          </a:p>
          <a:p>
            <a:pPr lvl="2"/>
            <a:r>
              <a:rPr lang="en-US" b="1" dirty="0" err="1"/>
              <a:t>CalabashServer.m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54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Calabash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Experiment on Calabash-</a:t>
            </a:r>
            <a:r>
              <a:rPr lang="en-US" dirty="0" err="1" smtClean="0"/>
              <a:t>ios</a:t>
            </a:r>
            <a:r>
              <a:rPr lang="en-US" dirty="0" smtClean="0"/>
              <a:t>-example </a:t>
            </a:r>
          </a:p>
          <a:p>
            <a:pPr lvl="1"/>
            <a:r>
              <a:rPr lang="en-US" dirty="0"/>
              <a:t>Define a test scenario</a:t>
            </a:r>
          </a:p>
          <a:p>
            <a:pPr lvl="1"/>
            <a:r>
              <a:rPr lang="en-US" dirty="0"/>
              <a:t>hands on Calabash Ruby API</a:t>
            </a:r>
          </a:p>
          <a:p>
            <a:pPr lvl="2"/>
            <a:r>
              <a:rPr lang="en-US" dirty="0"/>
              <a:t>Query and gesture Ruby API</a:t>
            </a:r>
          </a:p>
          <a:p>
            <a:pPr lvl="2"/>
            <a:r>
              <a:rPr lang="en-US" dirty="0"/>
              <a:t>Backdoor Ruby API</a:t>
            </a:r>
          </a:p>
          <a:p>
            <a:pPr lvl="3"/>
            <a:r>
              <a:rPr lang="en-US" dirty="0"/>
              <a:t>Call methods in </a:t>
            </a:r>
            <a:r>
              <a:rPr lang="en-US" dirty="0" err="1"/>
              <a:t>AppDelegate</a:t>
            </a:r>
            <a:r>
              <a:rPr lang="en-US" dirty="0"/>
              <a:t> class </a:t>
            </a:r>
            <a:endParaRPr lang="en-US" dirty="0" smtClean="0"/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/calabash/calabash-</a:t>
            </a:r>
            <a:r>
              <a:rPr lang="en-US" dirty="0" err="1"/>
              <a:t>ios</a:t>
            </a:r>
            <a:r>
              <a:rPr lang="en-US" dirty="0"/>
              <a:t>-example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7454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Calabash Query </a:t>
            </a:r>
            <a:r>
              <a:rPr lang="en-US" dirty="0"/>
              <a:t>Syntax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hlinkClick r:id="rId2"/>
              </a:rPr>
              <a:t>Query(“view:MyClass”)</a:t>
            </a:r>
          </a:p>
          <a:p>
            <a:pPr lvl="1"/>
            <a:r>
              <a:rPr lang="en-US" dirty="0" smtClean="0">
                <a:hlinkClick r:id="rId2"/>
              </a:rPr>
              <a:t>Query(“view:UIButton”)</a:t>
            </a:r>
          </a:p>
          <a:p>
            <a:pPr lvl="1"/>
            <a:r>
              <a:rPr lang="en-US" smtClean="0">
                <a:hlinkClick r:id="rId2"/>
              </a:rPr>
              <a:t>Query(“button”)</a:t>
            </a:r>
            <a:endParaRPr lang="en-US" dirty="0" smtClean="0">
              <a:hlinkClick r:id="rId2"/>
            </a:endParaRPr>
          </a:p>
          <a:p>
            <a:r>
              <a:rPr lang="en-US" dirty="0"/>
              <a:t>view:'</a:t>
            </a:r>
            <a:r>
              <a:rPr lang="en-US" dirty="0" err="1"/>
              <a:t>MyClass</a:t>
            </a:r>
            <a:r>
              <a:rPr lang="en-US" dirty="0"/>
              <a:t>'</a:t>
            </a:r>
            <a:endParaRPr lang="en-US" dirty="0" smtClean="0">
              <a:hlinkClick r:id="rId2"/>
            </a:endParaRPr>
          </a:p>
          <a:p>
            <a:r>
              <a:rPr lang="en-US" dirty="0"/>
              <a:t>"</a:t>
            </a:r>
            <a:r>
              <a:rPr lang="en-US" dirty="0" err="1"/>
              <a:t>tableViewCell</a:t>
            </a:r>
            <a:r>
              <a:rPr lang="en-US" dirty="0"/>
              <a:t> label</a:t>
            </a:r>
            <a:r>
              <a:rPr lang="en-US" dirty="0" smtClean="0"/>
              <a:t>"</a:t>
            </a:r>
            <a:endParaRPr lang="en-US" dirty="0" smtClean="0">
              <a:hlinkClick r:id="rId2"/>
            </a:endParaRPr>
          </a:p>
          <a:p>
            <a:r>
              <a:rPr lang="en-US" dirty="0"/>
              <a:t>label </a:t>
            </a:r>
            <a:r>
              <a:rPr lang="en-US" dirty="0" err="1"/>
              <a:t>marked:'Tears</a:t>
            </a:r>
            <a:r>
              <a:rPr lang="en-US" dirty="0"/>
              <a:t> in Heaven' parent </a:t>
            </a:r>
            <a:r>
              <a:rPr lang="en-US" dirty="0" err="1"/>
              <a:t>tableViewCell</a:t>
            </a:r>
            <a:r>
              <a:rPr lang="en-US" dirty="0"/>
              <a:t> descendant </a:t>
            </a:r>
            <a:r>
              <a:rPr lang="en-US" dirty="0" err="1"/>
              <a:t>tableViewCellReorderControl</a:t>
            </a:r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://developer.xamarin.com/guides/testcloud/calabash/calabash-query-syntax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/>
              <a:t>query expressions are a sequence of </a:t>
            </a:r>
            <a:r>
              <a:rPr lang="en-US" dirty="0" err="1"/>
              <a:t>ClassName</a:t>
            </a:r>
            <a:r>
              <a:rPr lang="en-US" dirty="0"/>
              <a:t> expressions</a:t>
            </a:r>
            <a:r>
              <a:rPr lang="en-US" dirty="0" smtClean="0"/>
              <a:t>.</a:t>
            </a:r>
          </a:p>
          <a:p>
            <a:r>
              <a:rPr lang="en-US" dirty="0" err="1"/>
              <a:t>ClassName</a:t>
            </a:r>
            <a:r>
              <a:rPr lang="en-US" dirty="0"/>
              <a:t> expressions</a:t>
            </a:r>
          </a:p>
        </p:txBody>
      </p:sp>
    </p:spTree>
    <p:extLst>
      <p:ext uri="{BB962C8B-B14F-4D97-AF65-F5344CB8AC3E}">
        <p14:creationId xmlns:p14="http://schemas.microsoft.com/office/powerpoint/2010/main" val="91263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r>
              <a:rPr lang="en-US" dirty="0"/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Run Calabash </a:t>
            </a:r>
            <a:r>
              <a:rPr lang="en-US" dirty="0" smtClean="0"/>
              <a:t>example</a:t>
            </a:r>
          </a:p>
          <a:p>
            <a:r>
              <a:rPr lang="en-US" dirty="0" smtClean="0"/>
              <a:t>Feature (Test) directory </a:t>
            </a:r>
            <a:r>
              <a:rPr lang="en-US" dirty="0"/>
              <a:t>structure (overview</a:t>
            </a:r>
            <a:r>
              <a:rPr lang="en-US" dirty="0" smtClean="0"/>
              <a:t>)</a:t>
            </a:r>
          </a:p>
          <a:p>
            <a:r>
              <a:rPr lang="en-US" dirty="0"/>
              <a:t>Calabash </a:t>
            </a:r>
            <a:r>
              <a:rPr lang="en-US" dirty="0" smtClean="0"/>
              <a:t>internal</a:t>
            </a:r>
            <a:r>
              <a:rPr lang="en-US" altLang="zh-CN" dirty="0" smtClean="0"/>
              <a:t>s</a:t>
            </a:r>
            <a:r>
              <a:rPr lang="en-US" dirty="0" smtClean="0"/>
              <a:t>.</a:t>
            </a:r>
          </a:p>
          <a:p>
            <a:r>
              <a:rPr lang="en-US" dirty="0"/>
              <a:t>Calabash query syntax</a:t>
            </a:r>
          </a:p>
        </p:txBody>
      </p:sp>
    </p:spTree>
    <p:extLst>
      <p:ext uri="{BB962C8B-B14F-4D97-AF65-F5344CB8AC3E}">
        <p14:creationId xmlns:p14="http://schemas.microsoft.com/office/powerpoint/2010/main" val="39676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</a:t>
            </a:r>
            <a:r>
              <a:rPr lang="en-US" dirty="0"/>
              <a:t>Calabash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cucumber -r features features/common</a:t>
            </a:r>
          </a:p>
          <a:p>
            <a:r>
              <a:rPr lang="en-US" dirty="0"/>
              <a:t>cucumber -r features features/common/</a:t>
            </a:r>
            <a:r>
              <a:rPr lang="en-US" dirty="0" err="1"/>
              <a:t>conversation.feature</a:t>
            </a:r>
            <a:endParaRPr lang="en-US" dirty="0" smtClean="0"/>
          </a:p>
          <a:p>
            <a:r>
              <a:rPr lang="en-US" dirty="0"/>
              <a:t>cucumber -r features </a:t>
            </a:r>
            <a:r>
              <a:rPr lang="en-US" dirty="0" smtClean="0"/>
              <a:t>features/common/conversation.feature:43</a:t>
            </a:r>
          </a:p>
          <a:p>
            <a:r>
              <a:rPr lang="en-US" dirty="0"/>
              <a:t>https://</a:t>
            </a:r>
            <a:r>
              <a:rPr lang="en-US" dirty="0" err="1"/>
              <a:t>sqbu-github.cisco.com</a:t>
            </a:r>
            <a:r>
              <a:rPr lang="en-US" dirty="0"/>
              <a:t>/</a:t>
            </a:r>
            <a:r>
              <a:rPr lang="en-US" dirty="0" err="1"/>
              <a:t>WebExSquared</a:t>
            </a:r>
            <a:r>
              <a:rPr lang="en-US" dirty="0"/>
              <a:t>/wx2-ios-client/wiki/Developing:-Testing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023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Feature (Test) directory </a:t>
            </a:r>
            <a:r>
              <a:rPr lang="en-US" dirty="0" smtClean="0"/>
              <a:t>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Feature directory</a:t>
            </a:r>
          </a:p>
          <a:p>
            <a:pPr lvl="1"/>
            <a:r>
              <a:rPr lang="en-US" dirty="0"/>
              <a:t>.feature </a:t>
            </a:r>
            <a:r>
              <a:rPr lang="en-US" dirty="0" smtClean="0"/>
              <a:t>file</a:t>
            </a:r>
          </a:p>
          <a:p>
            <a:pPr lvl="2"/>
            <a:r>
              <a:rPr lang="en-US" dirty="0" smtClean="0"/>
              <a:t>scenarios</a:t>
            </a:r>
          </a:p>
          <a:p>
            <a:pPr lvl="1"/>
            <a:r>
              <a:rPr lang="en-US" dirty="0" err="1" smtClean="0"/>
              <a:t>step_definitions</a:t>
            </a:r>
            <a:endParaRPr lang="en-US" dirty="0" smtClean="0"/>
          </a:p>
          <a:p>
            <a:pPr lvl="1"/>
            <a:r>
              <a:rPr lang="en-US" dirty="0" smtClean="0"/>
              <a:t>Support</a:t>
            </a:r>
          </a:p>
          <a:p>
            <a:r>
              <a:rPr lang="en-US" dirty="0" smtClean="0"/>
              <a:t>Step</a:t>
            </a:r>
          </a:p>
          <a:p>
            <a:pPr lvl="1"/>
            <a:r>
              <a:rPr lang="en-US" dirty="0" smtClean="0"/>
              <a:t>Name: </a:t>
            </a:r>
          </a:p>
          <a:p>
            <a:pPr lvl="2"/>
            <a:r>
              <a:rPr lang="en-US" dirty="0" smtClean="0"/>
              <a:t>Regular </a:t>
            </a:r>
            <a:r>
              <a:rPr lang="en-US" dirty="0"/>
              <a:t>Expression</a:t>
            </a:r>
            <a:endParaRPr lang="en-US" dirty="0" smtClean="0"/>
          </a:p>
          <a:p>
            <a:pPr lvl="1"/>
            <a:r>
              <a:rPr lang="en-US" dirty="0" smtClean="0"/>
              <a:t>Body</a:t>
            </a:r>
          </a:p>
          <a:p>
            <a:pPr lvl="2"/>
            <a:r>
              <a:rPr lang="en-US" dirty="0"/>
              <a:t>made up of Calabash Ruby API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43385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Directory structure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91428"/>
            <a:ext cx="9984972" cy="533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33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</a:t>
            </a:r>
            <a:r>
              <a:rPr lang="en-US" dirty="0" smtClean="0"/>
              <a:t>and step definition</a:t>
            </a:r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32" y="5388060"/>
            <a:ext cx="11361414" cy="146994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005" y="1506623"/>
            <a:ext cx="11452767" cy="358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66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Calabash internal</a:t>
            </a:r>
            <a:r>
              <a:rPr lang="en-US" altLang="zh-CN" dirty="0"/>
              <a:t>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309" y="1331808"/>
            <a:ext cx="8589417" cy="552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55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2321" y="365124"/>
            <a:ext cx="10105003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7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Calabash internal</a:t>
            </a:r>
            <a:r>
              <a:rPr lang="en-US" altLang="zh-CN" dirty="0"/>
              <a:t>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calabash-</a:t>
            </a:r>
            <a:r>
              <a:rPr lang="en-US" dirty="0" err="1" smtClean="0"/>
              <a:t>ios</a:t>
            </a:r>
            <a:r>
              <a:rPr lang="en-US" dirty="0" smtClean="0"/>
              <a:t> </a:t>
            </a:r>
            <a:r>
              <a:rPr lang="en-US" dirty="0"/>
              <a:t>(calabash-android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Implement Calabash </a:t>
            </a:r>
            <a:r>
              <a:rPr lang="en-US" dirty="0"/>
              <a:t>iOS Ruby </a:t>
            </a:r>
            <a:r>
              <a:rPr lang="en-US" dirty="0" smtClean="0"/>
              <a:t>API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/calabash/calabash-</a:t>
            </a:r>
            <a:r>
              <a:rPr lang="en-US" dirty="0" err="1"/>
              <a:t>ios</a:t>
            </a:r>
            <a:endParaRPr lang="en-US" dirty="0" smtClean="0"/>
          </a:p>
          <a:p>
            <a:r>
              <a:rPr lang="en-US" dirty="0" err="1"/>
              <a:t>run_loop</a:t>
            </a:r>
            <a:r>
              <a:rPr lang="en-US" dirty="0"/>
              <a:t> (android </a:t>
            </a:r>
            <a:r>
              <a:rPr lang="en-US" dirty="0" smtClean="0"/>
              <a:t>counterpart</a:t>
            </a:r>
            <a:r>
              <a:rPr lang="en-US" dirty="0"/>
              <a:t>? 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The bridge between Calabash iOS and </a:t>
            </a:r>
            <a:r>
              <a:rPr lang="en-US" dirty="0" err="1"/>
              <a:t>Xcode</a:t>
            </a:r>
            <a:r>
              <a:rPr lang="en-US" dirty="0"/>
              <a:t> command-line tools like instruments and </a:t>
            </a:r>
            <a:r>
              <a:rPr lang="en-US" dirty="0" err="1"/>
              <a:t>simctl</a:t>
            </a:r>
            <a:r>
              <a:rPr lang="en-US" dirty="0" smtClean="0"/>
              <a:t>.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github.com/calabash/run_loop</a:t>
            </a:r>
            <a:endParaRPr lang="en-US" dirty="0" smtClean="0"/>
          </a:p>
          <a:p>
            <a:r>
              <a:rPr lang="en-US" dirty="0" smtClean="0"/>
              <a:t>calabash-</a:t>
            </a:r>
            <a:r>
              <a:rPr lang="en-US" dirty="0" err="1" smtClean="0"/>
              <a:t>ios</a:t>
            </a:r>
            <a:r>
              <a:rPr lang="en-US" dirty="0" smtClean="0"/>
              <a:t>-server</a:t>
            </a:r>
          </a:p>
          <a:p>
            <a:pPr lvl="1"/>
            <a:r>
              <a:rPr lang="en-US" dirty="0"/>
              <a:t>An embedded HTTP server for performing queries and gestures </a:t>
            </a:r>
            <a:endParaRPr lang="en-US" dirty="0" smtClean="0"/>
          </a:p>
          <a:p>
            <a:pPr lvl="1"/>
            <a:r>
              <a:rPr lang="en-US" dirty="0" smtClean="0"/>
              <a:t>communicates </a:t>
            </a:r>
            <a:r>
              <a:rPr lang="en-US" dirty="0"/>
              <a:t>via JSON over HTTP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/calabash/calabash-</a:t>
            </a:r>
            <a:r>
              <a:rPr lang="en-US" dirty="0" err="1"/>
              <a:t>ios</a:t>
            </a:r>
            <a:r>
              <a:rPr lang="en-US" dirty="0"/>
              <a:t>-server</a:t>
            </a:r>
          </a:p>
        </p:txBody>
      </p:sp>
    </p:spTree>
    <p:extLst>
      <p:ext uri="{BB962C8B-B14F-4D97-AF65-F5344CB8AC3E}">
        <p14:creationId xmlns:p14="http://schemas.microsoft.com/office/powerpoint/2010/main" val="1018189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394</TotalTime>
  <Words>272</Words>
  <Application>Microsoft Macintosh PowerPoint</Application>
  <PresentationFormat>Widescreen</PresentationFormat>
  <Paragraphs>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Corbel</vt:lpstr>
      <vt:lpstr>华文楷体</vt:lpstr>
      <vt:lpstr>Arial</vt:lpstr>
      <vt:lpstr>Depth</vt:lpstr>
      <vt:lpstr>Calabash Basics</vt:lpstr>
      <vt:lpstr>Outline:</vt:lpstr>
      <vt:lpstr>Run Calabash example</vt:lpstr>
      <vt:lpstr>Feature (Test) directory structure</vt:lpstr>
      <vt:lpstr>Directory structure</vt:lpstr>
      <vt:lpstr>scenario and step definition</vt:lpstr>
      <vt:lpstr>Calabash internals</vt:lpstr>
      <vt:lpstr>PowerPoint Presentation</vt:lpstr>
      <vt:lpstr>Calabash internals</vt:lpstr>
      <vt:lpstr>Calabash internals</vt:lpstr>
      <vt:lpstr>Hands-on Calabash</vt:lpstr>
      <vt:lpstr>Calabash Query Syntax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Calabash Bacics</dc:title>
  <dc:creator>fanglin liu</dc:creator>
  <cp:lastModifiedBy>fanglin liu</cp:lastModifiedBy>
  <cp:revision>37</cp:revision>
  <dcterms:created xsi:type="dcterms:W3CDTF">2016-06-07T01:55:08Z</dcterms:created>
  <dcterms:modified xsi:type="dcterms:W3CDTF">2016-06-07T13:50:14Z</dcterms:modified>
</cp:coreProperties>
</file>

<file path=docProps/thumbnail.jpeg>
</file>